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256" r:id="rId3"/>
    <p:sldId id="304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910ADA-DC91-EBAC-753C-23DAD2E33D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1AB68C-9F74-7218-5A16-D8E0EE3790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6/8/2022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E36AD-382C-E825-C399-EF3A50C38D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E4CD66-A72F-64AF-3971-9DD7B16822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1CF7C96-82B2-4432-B5C7-3364C2C3F2B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50527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6/8/2022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699F9FD-B64F-4ED3-8632-FD49B0EE5A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pPr/>
              <a:t>6/10/2022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t>6/10/2022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50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4890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8979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30148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68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4409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56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90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7351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88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7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6/10/2022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6/10/2022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6/10/2022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6/10/2022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>
                <a:solidFill>
                  <a:prstClr val="black"/>
                </a:solidFill>
              </a:rPr>
              <a:pPr/>
              <a:t>6/10/2022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/>
              <a:t>6/10/2022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8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78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(Tuesday)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80" y="3886200"/>
            <a:ext cx="8915400" cy="97462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Day Of Controversy</a:t>
            </a:r>
          </a:p>
          <a:p>
            <a:r>
              <a:rPr lang="en-US" dirty="0">
                <a:solidFill>
                  <a:schemeClr val="tx1"/>
                </a:solidFill>
              </a:rPr>
              <a:t>Matthew 22:15-33; Mark 12:13-27; Luke 20:19-40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85079-9AB1-BEF3-5EEF-66460FE3FA67}"/>
              </a:ext>
            </a:extLst>
          </p:cNvPr>
          <p:cNvSpPr txBox="1"/>
          <p:nvPr/>
        </p:nvSpPr>
        <p:spPr>
          <a:xfrm>
            <a:off x="3230354" y="5942638"/>
            <a:ext cx="2739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June 8,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\The Life Of Christ\map_jc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0013" y="286062"/>
            <a:ext cx="6859587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7155166" y="5448449"/>
            <a:ext cx="1905000" cy="1021556"/>
          </a:xfrm>
          <a:prstGeom prst="wedgeRoundRectCallout">
            <a:avLst>
              <a:gd name="adj1" fmla="val -97055"/>
              <a:gd name="adj2" fmla="val 3067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About 1,200 feet below sea level.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343400" y="3733800"/>
            <a:ext cx="2362198" cy="1219200"/>
          </a:xfrm>
          <a:prstGeom prst="wedgeRoundRectCallout">
            <a:avLst>
              <a:gd name="adj1" fmla="val 26473"/>
              <a:gd name="adj2" fmla="val 1559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Healed two blind men, visited Zacchaeus.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Luke 18:35-19:10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377182" y="1905000"/>
            <a:ext cx="4194817" cy="990600"/>
          </a:xfrm>
          <a:prstGeom prst="wedgeRoundRectCallout">
            <a:avLst>
              <a:gd name="adj1" fmla="val 61207"/>
              <a:gd name="adj2" fmla="val 122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Samaritans refuse to receive Jesus.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Matthew 19:1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 Healed. Luke 17:11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4949183" y="1518167"/>
            <a:ext cx="3817634" cy="715089"/>
          </a:xfrm>
          <a:prstGeom prst="wedgeRoundRectCallout">
            <a:avLst>
              <a:gd name="adj1" fmla="val 2493"/>
              <a:gd name="adj2" fmla="val 276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Crossed into the region beyond Jordan. Matthew 19:1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762000" y="3718322"/>
            <a:ext cx="3352800" cy="1021556"/>
          </a:xfrm>
          <a:prstGeom prst="wedgeRoundRectCallout">
            <a:avLst>
              <a:gd name="adj1" fmla="val 65006"/>
              <a:gd name="adj2" fmla="val 2250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Stopped in Bethany.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Rested on the Sabbath day.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John 12:1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39650"/>
          </a:xfrm>
        </p:spPr>
        <p:txBody>
          <a:bodyPr>
            <a:spAutoFit/>
          </a:bodyPr>
          <a:lstStyle/>
          <a:p>
            <a:r>
              <a:rPr lang="en-US" b="1" dirty="0"/>
              <a:t>Preparation:</a:t>
            </a:r>
          </a:p>
          <a:p>
            <a:pPr>
              <a:buNone/>
            </a:pPr>
            <a:r>
              <a:rPr lang="en-US" dirty="0"/>
              <a:t>Secures the colt. Matthew 21:1-7</a:t>
            </a:r>
          </a:p>
          <a:p>
            <a:r>
              <a:rPr lang="en-US" b="1" dirty="0"/>
              <a:t>The Procession Into The City.</a:t>
            </a:r>
          </a:p>
          <a:p>
            <a:pPr lvl="1">
              <a:buNone/>
            </a:pPr>
            <a:r>
              <a:rPr lang="en-US" dirty="0"/>
              <a:t>Multitude spread their garments on the road.</a:t>
            </a:r>
            <a:br>
              <a:rPr lang="en-US" dirty="0"/>
            </a:br>
            <a:r>
              <a:rPr lang="en-US" dirty="0"/>
              <a:t>Matthew 21:8</a:t>
            </a:r>
          </a:p>
          <a:p>
            <a:r>
              <a:rPr lang="en-US" sz="2800" b="1" dirty="0"/>
              <a:t>Shouts Of The People As Jesus Entered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en-US" dirty="0"/>
              <a:t>Mark 11:9-10, </a:t>
            </a:r>
            <a:r>
              <a:rPr lang="en-US" i="1" dirty="0"/>
              <a:t>“</a:t>
            </a:r>
            <a:r>
              <a:rPr lang="en-US" sz="2800" i="1" dirty="0"/>
              <a:t>Blessed (is) the kingdom that cometh, (the kingdom) of our father David: </a:t>
            </a:r>
            <a:r>
              <a:rPr lang="en-US" i="1" dirty="0"/>
              <a:t>Hosanna in the highest.”</a:t>
            </a:r>
            <a:endParaRPr lang="en-US" dirty="0"/>
          </a:p>
          <a:p>
            <a:pPr lvl="1"/>
            <a:r>
              <a:rPr lang="en-US" dirty="0"/>
              <a:t>My kingdom was not of this world. John 18:36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483005"/>
          </a:xfrm>
        </p:spPr>
        <p:txBody>
          <a:bodyPr>
            <a:spAutoFit/>
          </a:bodyPr>
          <a:lstStyle/>
          <a:p>
            <a:r>
              <a:rPr lang="en-US" sz="2800" b="1" dirty="0"/>
              <a:t>The Response Of The Pharisees. </a:t>
            </a:r>
          </a:p>
          <a:p>
            <a:pPr>
              <a:buNone/>
            </a:pPr>
            <a:r>
              <a:rPr lang="en-US" dirty="0"/>
              <a:t>Matthew 21:14-15, </a:t>
            </a:r>
            <a:r>
              <a:rPr lang="en-US" i="1" dirty="0"/>
              <a:t>“And the blind and the lame came to him in the temple; and he healed them. But when the chief priests and the scribes saw the wonderful things that he did, and the children that were crying in the temple and saying, </a:t>
            </a:r>
            <a:r>
              <a:rPr lang="en-US" b="1" i="1" dirty="0"/>
              <a:t>Hosanna to the son of David; </a:t>
            </a:r>
            <a:r>
              <a:rPr lang="en-US" i="1" dirty="0"/>
              <a:t>they were </a:t>
            </a:r>
            <a:r>
              <a:rPr lang="en-US" b="1" i="1" dirty="0"/>
              <a:t>moved with indignation</a:t>
            </a:r>
            <a:r>
              <a:rPr lang="en-US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295400"/>
            <a:ext cx="8882064" cy="5386090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b="1" dirty="0"/>
              <a:t>Prophecy of Jesus.</a:t>
            </a:r>
          </a:p>
          <a:p>
            <a:pPr>
              <a:spcBef>
                <a:spcPts val="0"/>
              </a:spcBef>
              <a:buNone/>
            </a:pPr>
            <a:r>
              <a:rPr lang="en-US" sz="2600" dirty="0"/>
              <a:t>Luke 19:41-44, </a:t>
            </a:r>
            <a:r>
              <a:rPr lang="en-US" sz="2600" i="1" dirty="0"/>
              <a:t>“And when he drew nigh, he saw the city and </a:t>
            </a:r>
            <a:r>
              <a:rPr lang="en-US" sz="2600" b="1" i="1" dirty="0"/>
              <a:t>wept over it, </a:t>
            </a:r>
            <a:r>
              <a:rPr lang="en-US" sz="2600" i="1" dirty="0"/>
              <a:t>saying, </a:t>
            </a:r>
            <a:r>
              <a:rPr lang="en-US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thou hadst known</a:t>
            </a:r>
            <a:r>
              <a:rPr lang="en-US" sz="2600" i="1" dirty="0"/>
              <a:t> in this day, even thou, the things which belong unto peace! </a:t>
            </a:r>
            <a:r>
              <a:rPr lang="en-US" sz="2600" b="1" i="1" dirty="0"/>
              <a:t>but now they are hid from </a:t>
            </a:r>
            <a:r>
              <a:rPr lang="en-US" sz="2600" b="1" i="1" dirty="0" err="1"/>
              <a:t>thine</a:t>
            </a:r>
            <a:r>
              <a:rPr lang="en-US" sz="2600" b="1" i="1" dirty="0"/>
              <a:t> eyes. For the days shall come upon thee, </a:t>
            </a:r>
            <a:r>
              <a:rPr lang="en-US" sz="2600" i="1" dirty="0"/>
              <a:t>when </a:t>
            </a:r>
            <a:r>
              <a:rPr lang="en-US" sz="2600" b="1" i="1" dirty="0" err="1"/>
              <a:t>thine</a:t>
            </a:r>
            <a:r>
              <a:rPr lang="en-US" sz="2600" b="1" i="1" dirty="0"/>
              <a:t> enemies shall cast up a bank about thee, and compass thee round, and keep thee in on every side, and shall dash thee to the ground, and thy children within thee; and they shall not leave in thee one stone upon another; because 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 </a:t>
            </a:r>
            <a:r>
              <a:rPr lang="en-US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knewest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</a:t>
            </a:r>
            <a:r>
              <a:rPr lang="en-US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i="1" dirty="0"/>
              <a:t>the time of thy visitation.”</a:t>
            </a:r>
            <a:endParaRPr lang="en-US" sz="2600" b="1" dirty="0"/>
          </a:p>
          <a:p>
            <a:pPr>
              <a:spcBef>
                <a:spcPts val="0"/>
              </a:spcBef>
            </a:pPr>
            <a:r>
              <a:rPr lang="en-US" sz="2600" b="1" dirty="0"/>
              <a:t>Return to Bethany. </a:t>
            </a:r>
            <a:r>
              <a:rPr lang="en-US" sz="2600" dirty="0"/>
              <a:t>Mark 11:11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272417"/>
          </a:xfrm>
        </p:spPr>
        <p:txBody>
          <a:bodyPr>
            <a:spAutoFit/>
          </a:bodyPr>
          <a:lstStyle/>
          <a:p>
            <a:r>
              <a:rPr lang="en-US" b="1" dirty="0"/>
              <a:t>Judgment upon the unproductive fig tree. Mark 11:12-14</a:t>
            </a:r>
          </a:p>
          <a:p>
            <a:r>
              <a:rPr lang="en-US" b="1" dirty="0"/>
              <a:t>Cast out the merchandisers. Mark 11:15-18</a:t>
            </a:r>
          </a:p>
          <a:p>
            <a:r>
              <a:rPr lang="en-US" b="1" dirty="0"/>
              <a:t>Return to the Mount of Olives (Bethany, </a:t>
            </a:r>
            <a:br>
              <a:rPr lang="en-US" b="1" dirty="0"/>
            </a:br>
            <a:r>
              <a:rPr lang="en-US" b="1" dirty="0"/>
              <a:t>Matthew 21:17; Luke 21:37), in the evening.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865161"/>
          </a:xfrm>
        </p:spPr>
        <p:txBody>
          <a:bodyPr>
            <a:spAutoFit/>
          </a:bodyPr>
          <a:lstStyle/>
          <a:p>
            <a:r>
              <a:rPr lang="en-US" dirty="0"/>
              <a:t>Jesus taught the disciples a lesson on faith, prayer and forgiveness from the withered fig tree. Matthew 21:20-22; Mark 11:20-26</a:t>
            </a:r>
          </a:p>
          <a:p>
            <a:r>
              <a:rPr lang="en-US" b="1" dirty="0"/>
              <a:t>Have faith in God.</a:t>
            </a:r>
          </a:p>
          <a:p>
            <a:pPr lvl="1"/>
            <a:r>
              <a:rPr lang="en-US" sz="2400" dirty="0"/>
              <a:t>Faith must be grounded in the word of God </a:t>
            </a:r>
            <a:br>
              <a:rPr lang="en-US" sz="2400" dirty="0"/>
            </a:br>
            <a:r>
              <a:rPr lang="en-US" sz="2400" dirty="0"/>
              <a:t>(cf. Romans10:17; Luke 22:42;1 John 5:14-15; </a:t>
            </a:r>
            <a:br>
              <a:rPr lang="en-US" sz="2400" dirty="0"/>
            </a:br>
            <a:r>
              <a:rPr lang="en-US" sz="2400" dirty="0"/>
              <a:t>cf. James 1:5-8).</a:t>
            </a:r>
          </a:p>
          <a:p>
            <a:r>
              <a:rPr lang="en-US" sz="2800" b="1" dirty="0"/>
              <a:t>Forgiveness. </a:t>
            </a:r>
            <a:r>
              <a:rPr lang="en-US" sz="2800" dirty="0"/>
              <a:t>Mark 11:25;</a:t>
            </a:r>
            <a:br>
              <a:rPr lang="en-US" sz="2800" dirty="0"/>
            </a:br>
            <a:r>
              <a:rPr lang="en-US" sz="2800" dirty="0"/>
              <a:t>(cf. Matthew 6:14-15; 18:21-35)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784432" cy="544764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/>
              <a:t>Jesus Taught The People. 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Chief priests and elders asked </a:t>
            </a:r>
            <a:r>
              <a:rPr lang="en-US" sz="2000" i="1" dirty="0"/>
              <a:t>“by what authority …”</a:t>
            </a:r>
            <a:br>
              <a:rPr lang="en-US" sz="2000" i="1" dirty="0"/>
            </a:br>
            <a:r>
              <a:rPr lang="en-US" sz="2000" dirty="0"/>
              <a:t>Matthew 21:23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Pharisees and Herodians asked a question about tribute to Caesar. Matthew 22:15-22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Sadducees asked a question regarding the resurrection. Matthew 22:23ff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A Lawyer (scribe) asked a question about the great commandment. Matthew 22:34ff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asked the Pharisees a question regarding the son of David. Matthew 22:44ff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pronounced 7 woes against the scribes and Pharisees. Matthew 23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observed a widow casting two mites into the temple treasury. Mark 12:41ff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discussed with His disciples the destruction of Jerusalem and His second coming. Matthew 24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</a:t>
            </a:r>
            <a:r>
              <a:rPr lang="en-US" dirty="0">
                <a:solidFill>
                  <a:schemeClr val="tx1"/>
                </a:solidFill>
              </a:rPr>
              <a:t>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1414</TotalTime>
  <Words>587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Lucida Sans Unicode</vt:lpstr>
      <vt:lpstr>Verdana</vt:lpstr>
      <vt:lpstr>Wingdings 2</vt:lpstr>
      <vt:lpstr>Wingdings 3</vt:lpstr>
      <vt:lpstr>Theme16</vt:lpstr>
      <vt:lpstr>1_Theme16</vt:lpstr>
      <vt:lpstr>The Last Week  Of Jesus’ Life (Tuesday)</vt:lpstr>
      <vt:lpstr>The Journey To Jerusalem</vt:lpstr>
      <vt:lpstr>Sunday</vt:lpstr>
      <vt:lpstr>Sunday</vt:lpstr>
      <vt:lpstr>Sunday</vt:lpstr>
      <vt:lpstr>Monday</vt:lpstr>
      <vt:lpstr>Tuesday</vt:lpstr>
      <vt:lpstr>Tuesday – A Day Of Controversy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  (Part 3)</dc:title>
  <dc:creator>Micky Galloway</dc:creator>
  <cp:lastModifiedBy>Richard Lidh</cp:lastModifiedBy>
  <cp:revision>35</cp:revision>
  <cp:lastPrinted>2022-06-10T23:56:19Z</cp:lastPrinted>
  <dcterms:created xsi:type="dcterms:W3CDTF">2017-05-13T17:58:35Z</dcterms:created>
  <dcterms:modified xsi:type="dcterms:W3CDTF">2022-06-10T23:56:48Z</dcterms:modified>
</cp:coreProperties>
</file>